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71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4a>
</file>

<file path=ppt/media/media11.m4a>
</file>

<file path=ppt/media/media12.m4a>
</file>

<file path=ppt/media/media13.mp4>
</file>

<file path=ppt/media/media14.m4a>
</file>

<file path=ppt/media/media15.mp4>
</file>

<file path=ppt/media/media2.mp4>
</file>

<file path=ppt/media/media3.m4a>
</file>

<file path=ppt/media/media4.m4a>
</file>

<file path=ppt/media/media5.m4a>
</file>

<file path=ppt/media/media6.m4a>
</file>

<file path=ppt/media/media7.m4a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10/9/2019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10/9/2019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hyperlink" Target="mailto:Andrew.Beatty@gmit.i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3.mp4"/><Relationship Id="rId7" Type="http://schemas.openxmlformats.org/officeDocument/2006/relationships/image" Target="../media/image10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3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7" Type="http://schemas.openxmlformats.org/officeDocument/2006/relationships/image" Target="../media/image8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8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EAEA3-0E71-478C-8703-D35192385B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Web Scraping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4D670A-7ACA-439C-A1F9-583AB2BB93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E" dirty="0"/>
              <a:t>Andrew Beatty</a:t>
            </a:r>
          </a:p>
          <a:p>
            <a:r>
              <a:rPr lang="en-IE" dirty="0">
                <a:hlinkClick r:id="rId4"/>
              </a:rPr>
              <a:t>Andrew.Beatty@gmit.ie</a:t>
            </a:r>
            <a:endParaRPr lang="en-IE" dirty="0"/>
          </a:p>
          <a:p>
            <a:r>
              <a:rPr lang="en-IE" dirty="0"/>
              <a:t>Data Representation</a:t>
            </a:r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235BB6F7-4645-4089-AEFA-931B6C7D65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98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49"/>
    </mc:Choice>
    <mc:Fallback>
      <p:transition spd="slow" advTm="8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16581-26B4-412B-854A-091DBC846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Navigate the DOM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7F260-EE0A-4331-9956-AC5C62C7B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.children</a:t>
            </a:r>
          </a:p>
          <a:p>
            <a:r>
              <a:rPr lang="en-IE" dirty="0"/>
              <a:t>.parent</a:t>
            </a:r>
          </a:p>
          <a:p>
            <a:r>
              <a:rPr lang="en-IE" dirty="0"/>
              <a:t>.parents (a list of parents)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9BCA61-BE13-4120-B8D0-38079B87CA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3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81"/>
    </mc:Choice>
    <mc:Fallback>
      <p:transition spd="slow" advTm="12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B3989CA-E3B3-4FB3-98BC-671E3D1E8B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2D865819-7CDC-4409-B181-D79A9A0D388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8300" y="0"/>
            <a:ext cx="11455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679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1"/>
    </mc:Choice>
    <mc:Fallback>
      <p:transition spd="slow" advTm="1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07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9691B-8118-4FB3-969C-2DBD7C61E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Using CSV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CD32F-D54A-4C0D-8C2F-FC7B4F1BF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Write to a CSV (Comma </a:t>
            </a:r>
            <a:r>
              <a:rPr lang="en-IE" dirty="0" err="1"/>
              <a:t>Deliminated</a:t>
            </a:r>
            <a:r>
              <a:rPr lang="en-IE" dirty="0"/>
              <a:t> File)</a:t>
            </a:r>
          </a:p>
          <a:p>
            <a:r>
              <a:rPr lang="en-IE" dirty="0"/>
              <a:t>You can read a CSV with Excel</a:t>
            </a:r>
          </a:p>
          <a:p>
            <a:r>
              <a:rPr lang="en-IE" dirty="0"/>
              <a:t>We could create an Excel file in Python, maybe later</a:t>
            </a:r>
          </a:p>
          <a:p>
            <a:endParaRPr lang="en-IE" dirty="0"/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A82F648B-A264-4E74-95DA-E619C6CB17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4359" y="3577912"/>
            <a:ext cx="7636478" cy="20193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csv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employee_file = </a:t>
            </a:r>
            <a:r>
              <a:rPr lang="en-IE" sz="105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open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'employee_file.csv'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IE" sz="105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'w'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 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employee_writer = csv.writer(employee_file, </a:t>
            </a:r>
            <a:r>
              <a:rPr lang="en-IE" sz="105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delimiter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','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IE" sz="105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quotechar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'"'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IE" sz="1050">
                <a:solidFill>
                  <a:srgbClr val="9CDCFE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quoting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=csv.QUOTE_MINIMAL)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employee_writer.writerow([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'John Smith'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'Accounting'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'November'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])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employee_writer.writerow([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'Erica Meyers'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'IT'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'March'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])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employee_file.close()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83123B-85BB-43CD-BBE4-5ACF8FB7C411}"/>
              </a:ext>
            </a:extLst>
          </p:cNvPr>
          <p:cNvSpPr txBox="1"/>
          <p:nvPr/>
        </p:nvSpPr>
        <p:spPr>
          <a:xfrm>
            <a:off x="8305101" y="2732532"/>
            <a:ext cx="3540154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chemeClr val="accent1"/>
                </a:solidFill>
              </a:rPr>
              <a:t>We will use \t (tab) later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179D398-9E1A-4E43-B50C-F1E4026B5933}"/>
              </a:ext>
            </a:extLst>
          </p:cNvPr>
          <p:cNvCxnSpPr>
            <a:cxnSpLocks/>
          </p:cNvCxnSpPr>
          <p:nvPr/>
        </p:nvCxnSpPr>
        <p:spPr>
          <a:xfrm flipH="1">
            <a:off x="6031684" y="3101864"/>
            <a:ext cx="2457976" cy="1090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17F0EAB-835E-4F24-AF37-70AF90822E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38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339"/>
    </mc:Choice>
    <mc:Fallback>
      <p:transition spd="slow" advTm="100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4D43AB3-65AF-4F17-8E0E-C3BE8D1466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300" y="0"/>
            <a:ext cx="11455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338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990"/>
    </mc:Choice>
    <mc:Fallback>
      <p:transition spd="slow" advTm="49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7BCD7-CF08-4B8F-A09A-8BACEBA2D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This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71E39-BCC1-4D2B-B71D-B5C0DDBB3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E" dirty="0"/>
              <a:t>Reading web pages with Request</a:t>
            </a:r>
          </a:p>
          <a:p>
            <a:pPr marL="457200" indent="-457200">
              <a:buFont typeface="+mj-lt"/>
              <a:buAutoNum type="arabicPeriod"/>
            </a:pPr>
            <a:r>
              <a:rPr lang="en-IE" dirty="0"/>
              <a:t>Reading last weeks html file</a:t>
            </a:r>
          </a:p>
          <a:p>
            <a:pPr marL="457200" indent="-457200">
              <a:buFont typeface="+mj-lt"/>
              <a:buAutoNum type="arabicPeriod"/>
            </a:pPr>
            <a:r>
              <a:rPr lang="en-IE" dirty="0"/>
              <a:t>Using BeatifulSoup4 to go through the html</a:t>
            </a:r>
          </a:p>
          <a:p>
            <a:pPr marL="457200" indent="-457200">
              <a:buFont typeface="+mj-lt"/>
              <a:buAutoNum type="arabicPeriod"/>
            </a:pPr>
            <a:r>
              <a:rPr lang="en-IE" dirty="0"/>
              <a:t>Searching down (and up) the Dom tree</a:t>
            </a:r>
          </a:p>
          <a:p>
            <a:pPr marL="457200" indent="-457200">
              <a:buFont typeface="+mj-lt"/>
              <a:buAutoNum type="arabicPeriod"/>
            </a:pPr>
            <a:r>
              <a:rPr lang="en-IE" dirty="0"/>
              <a:t>Saving content in a CSV file</a:t>
            </a:r>
          </a:p>
          <a:p>
            <a:pPr marL="457200" indent="-457200">
              <a:buFont typeface="+mj-lt"/>
              <a:buAutoNum type="arabicPeriod"/>
            </a:pPr>
            <a:r>
              <a:rPr lang="en-IE" dirty="0"/>
              <a:t>The dark art of web </a:t>
            </a:r>
            <a:r>
              <a:rPr lang="en-IE" dirty="0" err="1"/>
              <a:t>sraping</a:t>
            </a:r>
            <a:endParaRPr lang="en-IE" dirty="0"/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333DA3A8-2A48-4478-A1D8-B2B9BE3A3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340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55"/>
    </mc:Choice>
    <mc:Fallback>
      <p:transition spd="slow" advTm="32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2474D-BE25-4350-9074-FE1FEC300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Getting content into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3924D-DA4F-4CBA-A49A-150C2D3BA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Request module</a:t>
            </a:r>
          </a:p>
          <a:p>
            <a:endParaRPr lang="en-IE" dirty="0"/>
          </a:p>
        </p:txBody>
      </p:sp>
      <p:sp>
        <p:nvSpPr>
          <p:cNvPr id="4" name="Text Box 2">
            <a:extLst>
              <a:ext uri="{FF2B5EF4-FFF2-40B4-BE49-F238E27FC236}">
                <a16:creationId xmlns:a16="http://schemas.microsoft.com/office/drawing/2014/main" id="{FFFC4BA4-D014-45B5-84D0-6C7FE6A55A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0037" y="2532164"/>
            <a:ext cx="6267450" cy="1351938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requests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page = requests.get(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"http://dataquestio.github.io/web-scraping-pages/simple.html"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(page)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E" sz="105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"-------------------"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IE" sz="105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(page.content)</a:t>
            </a:r>
            <a:endParaRPr lang="en-I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E19C484-F09B-4C66-A438-F2AC86F2F4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94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29"/>
    </mc:Choice>
    <mc:Fallback>
      <p:transition spd="slow" advTm="32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28F68-DD1A-4E4C-A019-861930089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Use </a:t>
            </a:r>
            <a:r>
              <a:rPr lang="en-IE" dirty="0" err="1"/>
              <a:t>BeautifulSoup</a:t>
            </a:r>
            <a:r>
              <a:rPr lang="en-IE" dirty="0"/>
              <a:t> to prettify</a:t>
            </a:r>
          </a:p>
        </p:txBody>
      </p:sp>
      <p:sp>
        <p:nvSpPr>
          <p:cNvPr id="6" name="Text Box 2">
            <a:extLst>
              <a:ext uri="{FF2B5EF4-FFF2-40B4-BE49-F238E27FC236}">
                <a16:creationId xmlns:a16="http://schemas.microsoft.com/office/drawing/2014/main" id="{3AD1095F-ABF4-44D5-94C1-31DCA3A1F2BE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 bwMode="auto">
          <a:xfrm>
            <a:off x="1472519" y="3429000"/>
            <a:ext cx="6664802" cy="2064698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IE" sz="105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requests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IE" sz="105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bs4 </a:t>
            </a:r>
            <a:r>
              <a:rPr lang="en-IE" sz="105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E" sz="105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page = </a:t>
            </a:r>
            <a:r>
              <a:rPr lang="en-IE" sz="105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requests.get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E" sz="105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"http://dataquestio.github.io/web-scraping-pages/simple.html"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soup1 = </a:t>
            </a:r>
            <a:r>
              <a:rPr lang="en-IE" sz="105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E" sz="105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page.content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IE" sz="105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IE" sz="1050" dirty="0" err="1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html.parser</a:t>
            </a:r>
            <a:r>
              <a:rPr lang="en-IE" sz="105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IE" sz="105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E" sz="105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"-------------------"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IE" sz="105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(soup1.prettify())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en-IE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BF907C-45C2-4A9E-8D22-651710593798}"/>
              </a:ext>
            </a:extLst>
          </p:cNvPr>
          <p:cNvSpPr txBox="1"/>
          <p:nvPr/>
        </p:nvSpPr>
        <p:spPr>
          <a:xfrm>
            <a:off x="1063752" y="2093976"/>
            <a:ext cx="7743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BeautifulSoup4 is a python package for navigating HTML and XML Dom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It uses other html/XML parsers (see later)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81B3224-E9A3-480C-B368-00D81D4454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62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99"/>
    </mc:Choice>
    <mc:Fallback>
      <p:transition spd="slow" advTm="34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94B14-174C-4C3E-ACD2-5DA5D7218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Parsers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E4874D5-9869-4521-A56C-C17F550CF3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1994224"/>
              </p:ext>
            </p:extLst>
          </p:nvPr>
        </p:nvGraphicFramePr>
        <p:xfrm>
          <a:off x="1069975" y="2120899"/>
          <a:ext cx="10058400" cy="43386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2557">
                  <a:extLst>
                    <a:ext uri="{9D8B030D-6E8A-4147-A177-3AD203B41FA5}">
                      <a16:colId xmlns:a16="http://schemas.microsoft.com/office/drawing/2014/main" val="1564463335"/>
                    </a:ext>
                  </a:extLst>
                </a:gridCol>
                <a:gridCol w="3053593">
                  <a:extLst>
                    <a:ext uri="{9D8B030D-6E8A-4147-A177-3AD203B41FA5}">
                      <a16:colId xmlns:a16="http://schemas.microsoft.com/office/drawing/2014/main" val="2500851690"/>
                    </a:ext>
                  </a:extLst>
                </a:gridCol>
                <a:gridCol w="2917650">
                  <a:extLst>
                    <a:ext uri="{9D8B030D-6E8A-4147-A177-3AD203B41FA5}">
                      <a16:colId xmlns:a16="http://schemas.microsoft.com/office/drawing/2014/main" val="3864847499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363169309"/>
                    </a:ext>
                  </a:extLst>
                </a:gridCol>
              </a:tblGrid>
              <a:tr h="399394">
                <a:tc>
                  <a:txBody>
                    <a:bodyPr/>
                    <a:lstStyle/>
                    <a:p>
                      <a:r>
                        <a:rPr lang="en-IE" dirty="0"/>
                        <a:t>Parser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Typical 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Advantages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Disadvantages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035527"/>
                  </a:ext>
                </a:extLst>
              </a:tr>
              <a:tr h="984807">
                <a:tc>
                  <a:txBody>
                    <a:bodyPr/>
                    <a:lstStyle/>
                    <a:p>
                      <a:r>
                        <a:rPr lang="en-IE" dirty="0" err="1"/>
                        <a:t>html.parser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 err="1"/>
                        <a:t>BeautifulSoup</a:t>
                      </a:r>
                      <a:r>
                        <a:rPr lang="en-IE" dirty="0"/>
                        <a:t>(</a:t>
                      </a:r>
                      <a:r>
                        <a:rPr lang="en-IE" dirty="0" err="1"/>
                        <a:t>markup</a:t>
                      </a:r>
                      <a:r>
                        <a:rPr lang="en-IE" dirty="0"/>
                        <a:t>, "</a:t>
                      </a:r>
                      <a:r>
                        <a:rPr lang="en-IE" dirty="0" err="1"/>
                        <a:t>html.parser</a:t>
                      </a:r>
                      <a:r>
                        <a:rPr lang="en-IE" dirty="0"/>
                        <a:t>")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E" dirty="0"/>
                        <a:t>Decent speed</a:t>
                      </a:r>
                    </a:p>
                    <a:p>
                      <a:r>
                        <a:rPr lang="en-IE" dirty="0"/>
                        <a:t> • Lenient (as of Python 2.7.3 and 3.2.)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• Not very lenient (before Python 2.7.3 or 3.2.2)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539236"/>
                  </a:ext>
                </a:extLst>
              </a:tr>
              <a:tr h="689365">
                <a:tc>
                  <a:txBody>
                    <a:bodyPr/>
                    <a:lstStyle/>
                    <a:p>
                      <a:r>
                        <a:rPr lang="en-IE" dirty="0" err="1"/>
                        <a:t>lxml’s</a:t>
                      </a:r>
                      <a:r>
                        <a:rPr lang="en-IE" dirty="0"/>
                        <a:t> HTML parser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 err="1"/>
                        <a:t>BeautifulSoup</a:t>
                      </a:r>
                      <a:r>
                        <a:rPr lang="en-IE" dirty="0"/>
                        <a:t>(</a:t>
                      </a:r>
                      <a:r>
                        <a:rPr lang="en-IE" dirty="0" err="1"/>
                        <a:t>markup</a:t>
                      </a:r>
                      <a:r>
                        <a:rPr lang="en-IE" dirty="0"/>
                        <a:t>, "</a:t>
                      </a:r>
                      <a:r>
                        <a:rPr lang="en-IE" dirty="0" err="1"/>
                        <a:t>lxml</a:t>
                      </a:r>
                      <a:r>
                        <a:rPr lang="en-IE" dirty="0"/>
                        <a:t>")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• Very fast </a:t>
                      </a:r>
                    </a:p>
                    <a:p>
                      <a:r>
                        <a:rPr lang="en-IE" dirty="0"/>
                        <a:t>• Lenient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• External C dependency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718950"/>
                  </a:ext>
                </a:extLst>
              </a:tr>
              <a:tr h="984807">
                <a:tc>
                  <a:txBody>
                    <a:bodyPr/>
                    <a:lstStyle/>
                    <a:p>
                      <a:r>
                        <a:rPr lang="en-IE" dirty="0" err="1"/>
                        <a:t>lxml’s</a:t>
                      </a:r>
                      <a:r>
                        <a:rPr lang="en-IE" dirty="0"/>
                        <a:t> XML parser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 err="1"/>
                        <a:t>BeautifulSoup</a:t>
                      </a:r>
                      <a:r>
                        <a:rPr lang="en-IE" dirty="0"/>
                        <a:t>(</a:t>
                      </a:r>
                      <a:r>
                        <a:rPr lang="en-IE" dirty="0" err="1"/>
                        <a:t>markup</a:t>
                      </a:r>
                      <a:r>
                        <a:rPr lang="en-IE" dirty="0"/>
                        <a:t>, "</a:t>
                      </a:r>
                      <a:r>
                        <a:rPr lang="en-IE" dirty="0" err="1"/>
                        <a:t>lxml</a:t>
                      </a:r>
                      <a:r>
                        <a:rPr lang="en-IE" dirty="0"/>
                        <a:t>-xml")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• Very fast </a:t>
                      </a:r>
                    </a:p>
                    <a:p>
                      <a:r>
                        <a:rPr lang="en-IE" dirty="0"/>
                        <a:t>• The only currently supported XML parser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• External C dependency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25837"/>
                  </a:ext>
                </a:extLst>
              </a:tr>
              <a:tr h="1280249">
                <a:tc>
                  <a:txBody>
                    <a:bodyPr/>
                    <a:lstStyle/>
                    <a:p>
                      <a:r>
                        <a:rPr lang="en-IE" dirty="0"/>
                        <a:t>html5lib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 err="1"/>
                        <a:t>BeautifulSoup</a:t>
                      </a:r>
                      <a:r>
                        <a:rPr lang="en-IE" dirty="0"/>
                        <a:t>(</a:t>
                      </a:r>
                      <a:r>
                        <a:rPr lang="en-IE" dirty="0" err="1"/>
                        <a:t>markup</a:t>
                      </a:r>
                      <a:r>
                        <a:rPr lang="en-IE" dirty="0"/>
                        <a:t>, "html5lib")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• Extremely lenient </a:t>
                      </a:r>
                    </a:p>
                    <a:p>
                      <a:r>
                        <a:rPr lang="en-IE" dirty="0"/>
                        <a:t>• Parses pages the same way a web browser does </a:t>
                      </a:r>
                    </a:p>
                    <a:p>
                      <a:r>
                        <a:rPr lang="en-IE" dirty="0"/>
                        <a:t>• Creates valid HTML5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dirty="0"/>
                        <a:t>• Very slow </a:t>
                      </a:r>
                    </a:p>
                    <a:p>
                      <a:r>
                        <a:rPr lang="en-IE" dirty="0"/>
                        <a:t>• External Python dependency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452597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A508358-C56C-4FF7-BAE8-FA66C7D842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065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59"/>
    </mc:Choice>
    <mc:Fallback>
      <p:transition spd="slow" advTm="50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C5B51-307D-43E2-82B3-A3CF2C64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Read in from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A57DB-1537-497C-B318-8F7446974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I assume that you have covered reading from files before.</a:t>
            </a:r>
          </a:p>
          <a:p>
            <a:r>
              <a:rPr lang="en-IE" dirty="0"/>
              <a:t>This just opens a file and sends its contents to </a:t>
            </a:r>
            <a:r>
              <a:rPr lang="en-IE" dirty="0" err="1"/>
              <a:t>BeautifulSoup</a:t>
            </a:r>
            <a:endParaRPr lang="en-IE" dirty="0"/>
          </a:p>
          <a:p>
            <a:r>
              <a:rPr lang="en-IE" dirty="0"/>
              <a:t>Beautiful soup parses the file and </a:t>
            </a:r>
            <a:r>
              <a:rPr lang="en-IE" dirty="0" err="1"/>
              <a:t>strores</a:t>
            </a:r>
            <a:r>
              <a:rPr lang="en-IE" dirty="0"/>
              <a:t> a Dom tree in memory</a:t>
            </a: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AE2B9F5-5EE5-4B25-8C52-CD7C4199BE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1212" y="3725171"/>
            <a:ext cx="5067300" cy="134302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bs4 </a:t>
            </a:r>
            <a:r>
              <a:rPr lang="en-IE" sz="105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E" sz="105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E" sz="105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open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E" sz="105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"../week02/carviewer2.html"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 </a:t>
            </a:r>
            <a:r>
              <a:rPr lang="en-IE" sz="105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E" sz="105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fp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800"/>
              </a:spcAft>
            </a:pP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soup = </a:t>
            </a:r>
            <a:r>
              <a:rPr lang="en-IE" sz="105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E" sz="105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fp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E" sz="105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IE" sz="1050" dirty="0" err="1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html.parser</a:t>
            </a:r>
            <a:r>
              <a:rPr lang="en-IE" sz="105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en-IE" sz="105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soup.prettify</a:t>
            </a: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0"/>
              </a:spcAft>
            </a:pPr>
            <a:r>
              <a:rPr lang="en-IE" sz="105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E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EC580B4-A34A-490E-AD9F-0384A2D200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350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58"/>
    </mc:Choice>
    <mc:Fallback>
      <p:transition spd="slow" advTm="39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4D602F0-AC5C-41E4-A88E-5E4152B5A4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24F5B068-B488-4591-A938-15908AEC09F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8300" y="0"/>
            <a:ext cx="11455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82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8"/>
    </mc:Choice>
    <mc:Fallback>
      <p:transition spd="slow" advTm="1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85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D6B3490-351F-4094-A491-98323AFF4F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300" y="0"/>
            <a:ext cx="11455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317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42"/>
    </mc:Choice>
    <mc:Fallback>
      <p:transition spd="slow" advTm="27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F9BCE-D64F-4CC1-96E1-43847CDE0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To search the Dom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921E1-6633-4BBD-B22C-C9769C3DA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For any element .</a:t>
            </a:r>
            <a:r>
              <a:rPr lang="en-IE" dirty="0" err="1"/>
              <a:t>tagname</a:t>
            </a:r>
            <a:r>
              <a:rPr lang="en-IE" dirty="0"/>
              <a:t> will find the first </a:t>
            </a:r>
            <a:r>
              <a:rPr lang="en-IE" dirty="0" err="1"/>
              <a:t>occurance</a:t>
            </a:r>
            <a:r>
              <a:rPr lang="en-IE" dirty="0"/>
              <a:t> of it</a:t>
            </a:r>
          </a:p>
          <a:p>
            <a:r>
              <a:rPr lang="en-IE" dirty="0"/>
              <a:t>You can use find() this will allow you to find the first element by id and/or class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You can use </a:t>
            </a:r>
            <a:r>
              <a:rPr lang="en-IE" dirty="0" err="1"/>
              <a:t>findAll</a:t>
            </a:r>
            <a:r>
              <a:rPr lang="en-IE" dirty="0"/>
              <a:t> to return a list of elements that match the search criteria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17AACD-F08D-4F41-B6B5-ACEE19660DE8}"/>
              </a:ext>
            </a:extLst>
          </p:cNvPr>
          <p:cNvSpPr txBox="1"/>
          <p:nvPr/>
        </p:nvSpPr>
        <p:spPr>
          <a:xfrm>
            <a:off x="1652632" y="3059668"/>
            <a:ext cx="755009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aElement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someElement.find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(id=“</a:t>
            </a:r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someID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B4BDB-DB49-4CF6-AA68-009143FB8B8F}"/>
              </a:ext>
            </a:extLst>
          </p:cNvPr>
          <p:cNvSpPr txBox="1"/>
          <p:nvPr/>
        </p:nvSpPr>
        <p:spPr>
          <a:xfrm>
            <a:off x="1652631" y="3690241"/>
            <a:ext cx="7550091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aElement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someElement.find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(class_=“</a:t>
            </a:r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aClass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CB091A-6496-475B-AF50-E59C9EE9B006}"/>
              </a:ext>
            </a:extLst>
          </p:cNvPr>
          <p:cNvSpPr txBox="1"/>
          <p:nvPr/>
        </p:nvSpPr>
        <p:spPr>
          <a:xfrm>
            <a:off x="1652630" y="4446648"/>
            <a:ext cx="7550091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aElement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someElement.find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(div, class_=“</a:t>
            </a:r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aClass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05B0E-4436-4974-9A9B-F7C511557DBB}"/>
              </a:ext>
            </a:extLst>
          </p:cNvPr>
          <p:cNvSpPr txBox="1"/>
          <p:nvPr/>
        </p:nvSpPr>
        <p:spPr>
          <a:xfrm>
            <a:off x="1652630" y="5713062"/>
            <a:ext cx="901816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listOfElements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someElement.findAll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(tr, class_=“</a:t>
            </a:r>
            <a:r>
              <a:rPr lang="en-IE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aClass</a:t>
            </a:r>
            <a:r>
              <a:rPr lang="en-IE" dirty="0"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FC6EDD3-CC15-414A-BB4B-EFC108FBCE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37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36"/>
    </mc:Choice>
    <mc:Fallback>
      <p:transition spd="slow" advTm="81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512</TotalTime>
  <Words>397</Words>
  <Application>Microsoft Office PowerPoint</Application>
  <PresentationFormat>Widescreen</PresentationFormat>
  <Paragraphs>100</Paragraphs>
  <Slides>13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Consolas</vt:lpstr>
      <vt:lpstr>Courier New</vt:lpstr>
      <vt:lpstr>Rockwell</vt:lpstr>
      <vt:lpstr>Rockwell Condensed</vt:lpstr>
      <vt:lpstr>Wingdings</vt:lpstr>
      <vt:lpstr>Wood Type</vt:lpstr>
      <vt:lpstr>Web Scraping</vt:lpstr>
      <vt:lpstr>This lecture</vt:lpstr>
      <vt:lpstr>Getting content into program</vt:lpstr>
      <vt:lpstr>Use BeautifulSoup to prettify</vt:lpstr>
      <vt:lpstr>Parsers</vt:lpstr>
      <vt:lpstr>Read in from a file</vt:lpstr>
      <vt:lpstr>PowerPoint Presentation</vt:lpstr>
      <vt:lpstr>PowerPoint Presentation</vt:lpstr>
      <vt:lpstr>To search the Dom Tree</vt:lpstr>
      <vt:lpstr>Navigate the DOM Tree</vt:lpstr>
      <vt:lpstr>PowerPoint Presentation</vt:lpstr>
      <vt:lpstr>Using CSV package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</dc:title>
  <dc:creator>Andrew Beatty</dc:creator>
  <cp:lastModifiedBy>Andrew Beatty</cp:lastModifiedBy>
  <cp:revision>13</cp:revision>
  <dcterms:created xsi:type="dcterms:W3CDTF">2019-10-09T11:39:13Z</dcterms:created>
  <dcterms:modified xsi:type="dcterms:W3CDTF">2019-10-09T20:11:39Z</dcterms:modified>
</cp:coreProperties>
</file>

<file path=docProps/thumbnail.jpeg>
</file>